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omments/comment1.xml" ContentType="application/vnd.openxmlformats-officedocument.presentationml.comment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8"/>
  </p:notesMasterIdLst>
  <p:sldIdLst>
    <p:sldId id="256" r:id="rId3"/>
    <p:sldId id="257" r:id="rId4"/>
    <p:sldId id="258" r:id="rId5"/>
    <p:sldId id="259" r:id="rId6"/>
    <p:sldId id="260" r:id="rId7"/>
  </p:sldIdLst>
  <p:sldSz cx="12192000" cy="6858000"/>
  <p:notesSz cx="6858000" cy="9144000"/>
  <p:defaultTextStyle>
    <a:defPPr>
      <a:defRPr lang="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tsiov" initials="a" lastIdx="2" clrIdx="0">
    <p:extLst>
      <p:ext uri="{19B8F6BF-5375-455C-9EA6-DF929625EA0E}">
        <p15:presenceInfo xmlns:p15="http://schemas.microsoft.com/office/powerpoint/2012/main" userId="atsiov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79730" autoAdjust="0"/>
  </p:normalViewPr>
  <p:slideViewPr>
    <p:cSldViewPr snapToGrid="0">
      <p:cViewPr varScale="1">
        <p:scale>
          <a:sx n="70" d="100"/>
          <a:sy n="70" d="100"/>
        </p:scale>
        <p:origin x="116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commentAuthors" Target="commentAuthor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5-07-08T09:39:53.545" idx="1">
    <p:pos x="10" y="10"/>
    <p:text/>
    <p:extLst>
      <p:ext uri="{C676402C-5697-4E1C-873F-D02D1690AC5C}">
        <p15:threadingInfo xmlns:p15="http://schemas.microsoft.com/office/powerpoint/2012/main" timeZoneBias="-180"/>
      </p:ext>
    </p:extLst>
  </p:cm>
  <p:cm authorId="1" dt="2025-07-08T09:40:21.166" idx="2">
    <p:pos x="106" y="106"/>
    <p:text>σγσδγδσφσδφδσφσδφσδφσδφσδ</p:text>
    <p:extLst>
      <p:ext uri="{C676402C-5697-4E1C-873F-D02D1690AC5C}">
        <p15:threadingInfo xmlns:p15="http://schemas.microsoft.com/office/powerpoint/2012/main" timeZoneBias="-18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61CEB3-5DB7-4D3B-8CCC-87E67F55BEEF}" type="datetimeFigureOut">
              <a:rPr lang="en-US" smtClean="0"/>
              <a:t>7/8/2025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DA9B94-3A7C-4BA6-8B59-285415312F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61395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εικόνας διαφάνειας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Θέση σημειώσεων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Θέση αριθμού διαφάνειας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A9B94-3A7C-4BA6-8B59-285415312FE0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4816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εικόνας διαφάνειας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Θέση σημειώσεων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Θέση αριθμού διαφάνειας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A9B94-3A7C-4BA6-8B59-285415312FE0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2300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718F9-B061-4ACA-85CD-EF279431D91D}" type="datetimeFigureOut">
              <a:rPr lang="en-US" smtClean="0"/>
              <a:t>7/8/2025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A6D43-EC8F-44F6-A4EC-6C5545CF0F5A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5520" y="6109876"/>
            <a:ext cx="2316480" cy="748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99130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718F9-B061-4ACA-85CD-EF279431D91D}" type="datetimeFigureOut">
              <a:rPr lang="en-US" smtClean="0"/>
              <a:t>7/8/2025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A6D43-EC8F-44F6-A4EC-6C5545CF0F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51654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718F9-B061-4ACA-85CD-EF279431D91D}" type="datetimeFigureOut">
              <a:rPr lang="en-US" smtClean="0"/>
              <a:t>7/8/2025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A6D43-EC8F-44F6-A4EC-6C5545CF0F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60929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718F9-B061-4ACA-85CD-EF279431D91D}" type="datetimeFigureOut">
              <a:rPr lang="en-US" smtClean="0"/>
              <a:t>7/8/2025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A6D43-EC8F-44F6-A4EC-6C5545CF0F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8084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718F9-B061-4ACA-85CD-EF279431D91D}" type="datetimeFigureOut">
              <a:rPr lang="en-US" smtClean="0"/>
              <a:t>7/8/2025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A6D43-EC8F-44F6-A4EC-6C5545CF0F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6071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718F9-B061-4ACA-85CD-EF279431D91D}" type="datetimeFigureOut">
              <a:rPr lang="en-US" smtClean="0"/>
              <a:t>7/8/2025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A6D43-EC8F-44F6-A4EC-6C5545CF0F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06125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718F9-B061-4ACA-85CD-EF279431D91D}" type="datetimeFigureOut">
              <a:rPr lang="en-US" smtClean="0"/>
              <a:t>7/8/2025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A6D43-EC8F-44F6-A4EC-6C5545CF0F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22350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718F9-B061-4ACA-85CD-EF279431D91D}" type="datetimeFigureOut">
              <a:rPr lang="en-US" smtClean="0"/>
              <a:t>7/8/2025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A6D43-EC8F-44F6-A4EC-6C5545CF0F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97915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718F9-B061-4ACA-85CD-EF279431D91D}" type="datetimeFigureOut">
              <a:rPr lang="en-US" smtClean="0"/>
              <a:t>7/8/2025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A6D43-EC8F-44F6-A4EC-6C5545CF0F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08625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718F9-B061-4ACA-85CD-EF279431D91D}" type="datetimeFigureOut">
              <a:rPr lang="en-US" smtClean="0"/>
              <a:t>7/8/2025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A6D43-EC8F-44F6-A4EC-6C5545CF0F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60080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718F9-B061-4ACA-85CD-EF279431D91D}" type="datetimeFigureOut">
              <a:rPr lang="en-US" smtClean="0"/>
              <a:t>7/8/2025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A6D43-EC8F-44F6-A4EC-6C5545CF0F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17649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57440-B733-4E5E-8CAE-58DF86930DBD}" type="datetimeFigureOut">
              <a:rPr lang="en-US" smtClean="0"/>
              <a:t>7/8/2025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767EB-CCC3-48A9-B914-A297D65EA5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51136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57440-B733-4E5E-8CAE-58DF86930DBD}" type="datetimeFigureOut">
              <a:rPr lang="en-US" smtClean="0"/>
              <a:t>7/8/2025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767EB-CCC3-48A9-B914-A297D65EA5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59667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57440-B733-4E5E-8CAE-58DF86930DBD}" type="datetimeFigureOut">
              <a:rPr lang="en-US" smtClean="0"/>
              <a:t>7/8/2025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767EB-CCC3-48A9-B914-A297D65EA5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716805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57440-B733-4E5E-8CAE-58DF86930DBD}" type="datetimeFigureOut">
              <a:rPr lang="en-US" smtClean="0"/>
              <a:t>7/8/2025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767EB-CCC3-48A9-B914-A297D65EA5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74798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57440-B733-4E5E-8CAE-58DF86930DBD}" type="datetimeFigureOut">
              <a:rPr lang="en-US" smtClean="0"/>
              <a:t>7/8/2025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767EB-CCC3-48A9-B914-A297D65EA5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913003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57440-B733-4E5E-8CAE-58DF86930DBD}" type="datetimeFigureOut">
              <a:rPr lang="en-US" smtClean="0"/>
              <a:t>7/8/2025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767EB-CCC3-48A9-B914-A297D65EA5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072664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57440-B733-4E5E-8CAE-58DF86930DBD}" type="datetimeFigureOut">
              <a:rPr lang="en-US" smtClean="0"/>
              <a:t>7/8/2025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767EB-CCC3-48A9-B914-A297D65EA5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695808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57440-B733-4E5E-8CAE-58DF86930DBD}" type="datetimeFigureOut">
              <a:rPr lang="en-US" smtClean="0"/>
              <a:t>7/8/2025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767EB-CCC3-48A9-B914-A297D65EA5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003719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57440-B733-4E5E-8CAE-58DF86930DBD}" type="datetimeFigureOut">
              <a:rPr lang="en-US" smtClean="0"/>
              <a:t>7/8/2025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767EB-CCC3-48A9-B914-A297D65EA5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810500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57440-B733-4E5E-8CAE-58DF86930DBD}" type="datetimeFigureOut">
              <a:rPr lang="en-US" smtClean="0"/>
              <a:t>7/8/2025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767EB-CCC3-48A9-B914-A297D65EA5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7527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57440-B733-4E5E-8CAE-58DF86930DBD}" type="datetimeFigureOut">
              <a:rPr lang="en-US" smtClean="0"/>
              <a:t>7/8/2025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767EB-CCC3-48A9-B914-A297D65EA5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91278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F718F9-B061-4ACA-85CD-EF279431D91D}" type="datetimeFigureOut">
              <a:rPr lang="en-US" smtClean="0"/>
              <a:t>7/8/2025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3A6D43-EC8F-44F6-A4EC-6C5545CF0F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9543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057440-B733-4E5E-8CAE-58DF86930DBD}" type="datetimeFigureOut">
              <a:rPr lang="en-US" smtClean="0"/>
              <a:t>7/8/2025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3767EB-CCC3-48A9-B914-A297D65EA5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74617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comments" Target="../comments/comment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 xmlns:a="http://schemas.openxmlformats.org/drawingml/2006/main">
              <a:rPr lang="es" dirty="0" smtClean="0"/>
              <a:t>Lección 1</a:t>
            </a:r>
            <a:endParaRPr xmlns:a="http://schemas.openxmlformats.org/drawingml/2006/main"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 xmlns:a="http://schemas.openxmlformats.org/drawingml/2006/main">
              <a:rPr lang="es" dirty="0" smtClean="0"/>
              <a:t>Parte 1</a:t>
            </a:r>
            <a:endParaRPr xmlns:a="http://schemas.openxmlformats.org/drawingml/2006/main" lang="en-US" dirty="0" smtClean="0"/>
          </a:p>
          <a:p>
            <a:r xmlns:a="http://schemas.openxmlformats.org/drawingml/2006/main">
              <a:rPr lang="es" sz="3600" smtClean="0"/>
              <a:t>Introducción </a:t>
            </a:r>
            <a:r xmlns:a="http://schemas.openxmlformats.org/drawingml/2006/main">
              <a:rPr lang="es" sz="3600" dirty="0" smtClean="0"/>
              <a:t>en Microsoft Word</a:t>
            </a:r>
            <a:endParaRPr xmlns:a="http://schemas.openxmlformats.org/drawingml/2006/main" lang="en-US" sz="3600" dirty="0"/>
          </a:p>
        </p:txBody>
      </p:sp>
    </p:spTree>
    <p:extLst>
      <p:ext uri="{BB962C8B-B14F-4D97-AF65-F5344CB8AC3E}">
        <p14:creationId xmlns:p14="http://schemas.microsoft.com/office/powerpoint/2010/main" val="1116927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xmlns:a="http://schemas.openxmlformats.org/drawingml/2006/main" algn="ctr"/>
            <a:r xmlns:a="http://schemas.openxmlformats.org/drawingml/2006/main">
              <a:rPr lang="es" dirty="0"/>
              <a:t>Introducción a Microsoft Word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xmlns:a="http://schemas.openxmlformats.org/drawingml/2006/main" marL="0" indent="0">
              <a:buNone/>
            </a:pPr>
            <a:r xmlns:a="http://schemas.openxmlformats.org/drawingml/2006/main">
              <a:rPr lang="es" dirty="0" smtClean="0"/>
              <a:t>Documentos de texto</a:t>
            </a:r>
          </a:p>
          <a:p>
            <a:pPr marL="0" indent="0">
              <a:buNone/>
            </a:pPr>
            <a:endParaRPr lang="en-US" dirty="0" smtClean="0"/>
          </a:p>
          <a:p>
            <a:r xmlns:a="http://schemas.openxmlformats.org/drawingml/2006/main">
              <a:rPr lang="es" dirty="0" smtClean="0"/>
              <a:t>Creación</a:t>
            </a:r>
            <a:endParaRPr xmlns:a="http://schemas.openxmlformats.org/drawingml/2006/main" lang="en-US" dirty="0" smtClean="0"/>
          </a:p>
          <a:p>
            <a:r xmlns:a="http://schemas.openxmlformats.org/drawingml/2006/main">
              <a:rPr lang="es" dirty="0" smtClean="0"/>
              <a:t>Editar</a:t>
            </a:r>
            <a:endParaRPr xmlns:a="http://schemas.openxmlformats.org/drawingml/2006/main" lang="en-US" dirty="0" smtClean="0"/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4577" y="2854234"/>
            <a:ext cx="4003766" cy="4003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2375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xmlns:a="http://schemas.openxmlformats.org/drawingml/2006/main" algn="ctr"/>
            <a:r xmlns:a="http://schemas.openxmlformats.org/drawingml/2006/main">
              <a:rPr lang="es" sz="4100" dirty="0" smtClean="0"/>
              <a:t>Microsoft Office</a:t>
            </a:r>
            <a:endParaRPr xmlns:a="http://schemas.openxmlformats.org/drawingml/2006/main" lang="en-US" sz="41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0561" y="2159725"/>
            <a:ext cx="1378312" cy="1282746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6150" y="2159725"/>
            <a:ext cx="1473785" cy="137159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6150" y="4779862"/>
            <a:ext cx="1359277" cy="126503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1032" y="4720046"/>
            <a:ext cx="1416479" cy="138466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278072" y="3597244"/>
            <a:ext cx="1363287" cy="3801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 xmlns:a="http://schemas.openxmlformats.org/drawingml/2006/main">
              <a:rPr lang="es" dirty="0" smtClean="0"/>
              <a:t>PowerPoint</a:t>
            </a:r>
            <a:endParaRPr xmlns:a="http://schemas.openxmlformats.org/drawingml/2006/main"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7258605" y="3631029"/>
            <a:ext cx="6571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 xmlns:a="http://schemas.openxmlformats.org/drawingml/2006/main">
              <a:rPr lang="es" dirty="0" smtClean="0"/>
              <a:t>Sobresalir</a:t>
            </a:r>
            <a:endParaRPr xmlns:a="http://schemas.openxmlformats.org/drawingml/2006/main"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3490178" y="6259482"/>
            <a:ext cx="9390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 xmlns:a="http://schemas.openxmlformats.org/drawingml/2006/main">
              <a:rPr lang="es" dirty="0" smtClean="0"/>
              <a:t>Acceso</a:t>
            </a:r>
            <a:endParaRPr xmlns:a="http://schemas.openxmlformats.org/drawingml/2006/main"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7118952" y="6259482"/>
            <a:ext cx="9364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 xmlns:a="http://schemas.openxmlformats.org/drawingml/2006/main">
              <a:rPr lang="es" dirty="0" smtClean="0"/>
              <a:t>Perspectiva</a:t>
            </a:r>
            <a:endParaRPr xmlns:a="http://schemas.openxmlformats.org/drawingml/2006/main" lang="en-US" dirty="0"/>
          </a:p>
        </p:txBody>
      </p:sp>
    </p:spTree>
    <p:extLst>
      <p:ext uri="{BB962C8B-B14F-4D97-AF65-F5344CB8AC3E}">
        <p14:creationId xmlns:p14="http://schemas.microsoft.com/office/powerpoint/2010/main" val="3784724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xmlns:a="http://schemas.openxmlformats.org/drawingml/2006/main" algn="ctr"/>
            <a:r xmlns:a="http://schemas.openxmlformats.org/drawingml/2006/main">
              <a:rPr lang="es" dirty="0"/>
              <a:t>Introducción a Microsoft Word</a:t>
            </a:r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 xmlns:a="http://schemas.openxmlformats.org/drawingml/2006/main">
              <a:rPr lang="es" dirty="0" smtClean="0"/>
              <a:t>El programa más popular para crear y editar documentos en una computadora.</a:t>
            </a:r>
            <a:endParaRPr xmlns:a="http://schemas.openxmlformats.org/drawingml/2006/main" lang="el-GR" dirty="0" smtClean="0"/>
          </a:p>
          <a:p>
            <a:pPr marL="0" indent="0">
              <a:buNone/>
            </a:pPr>
            <a:endParaRPr lang="el-GR" dirty="0" smtClean="0"/>
          </a:p>
          <a:p>
            <a:r xmlns:a="http://schemas.openxmlformats.org/drawingml/2006/main">
              <a:rPr lang="es" dirty="0" smtClean="0"/>
              <a:t>Lo utilizan millones de usuarios en todo el mundo.</a:t>
            </a:r>
          </a:p>
          <a:p>
            <a:endParaRPr lang="el-GR" dirty="0"/>
          </a:p>
          <a:p>
            <a:r xmlns:a="http://schemas.openxmlformats.org/drawingml/2006/main">
              <a:rPr lang="es" dirty="0" smtClean="0"/>
              <a:t>Es fabricado por Microsoft.</a:t>
            </a:r>
            <a:endParaRPr xmlns:a="http://schemas.openxmlformats.org/drawingml/2006/main" lang="en-US" dirty="0"/>
          </a:p>
        </p:txBody>
      </p:sp>
    </p:spTree>
    <p:extLst>
      <p:ext uri="{BB962C8B-B14F-4D97-AF65-F5344CB8AC3E}">
        <p14:creationId xmlns:p14="http://schemas.microsoft.com/office/powerpoint/2010/main" val="3576286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xmlns:a="http://schemas.openxmlformats.org/drawingml/2006/main" algn="ctr"/>
            <a:r xmlns:a="http://schemas.openxmlformats.org/drawingml/2006/main">
              <a:rPr lang="es" dirty="0"/>
              <a:t>Introducción a Microsoft Word</a:t>
            </a:r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 xmlns:a="http://schemas.openxmlformats.org/drawingml/2006/main">
              <a:rPr lang="es" dirty="0" smtClean="0"/>
              <a:t>En la primera </a:t>
            </a:r>
            <a:r xmlns:a="http://schemas.openxmlformats.org/drawingml/2006/main">
              <a:rPr lang="es" baseline="30000" dirty="0" smtClean="0"/>
              <a:t>lección </a:t>
            </a:r>
            <a:r xmlns:a="http://schemas.openxmlformats.org/drawingml/2006/main">
              <a:rPr lang="es" dirty="0" smtClean="0"/>
              <a:t>examinaremos lo siguiente:</a:t>
            </a:r>
          </a:p>
          <a:p>
            <a:pPr lvl="1"/>
            <a:endParaRPr lang="el-GR" dirty="0" smtClean="0"/>
          </a:p>
          <a:p>
            <a:pPr xmlns:a="http://schemas.openxmlformats.org/drawingml/2006/main" lvl="1"/>
            <a:r xmlns:a="http://schemas.openxmlformats.org/drawingml/2006/main">
              <a:rPr lang="es" dirty="0" smtClean="0"/>
              <a:t>¿Qué es Microsoft Word?</a:t>
            </a:r>
          </a:p>
          <a:p>
            <a:pPr xmlns:a="http://schemas.openxmlformats.org/drawingml/2006/main" lvl="1"/>
            <a:r xmlns:a="http://schemas.openxmlformats.org/drawingml/2006/main">
              <a:rPr lang="es" dirty="0" smtClean="0"/>
              <a:t>Cómo abrir Microsoft Word</a:t>
            </a:r>
          </a:p>
          <a:p>
            <a:pPr xmlns:a="http://schemas.openxmlformats.org/drawingml/2006/main" lvl="1"/>
            <a:r xmlns:a="http://schemas.openxmlformats.org/drawingml/2006/main">
              <a:rPr lang="es" dirty="0" smtClean="0"/>
              <a:t>¿Dónde están las funciones básicas de Microsoft Word?</a:t>
            </a:r>
            <a:endParaRPr xmlns:a="http://schemas.openxmlformats.org/drawingml/2006/main" lang="el-GR" dirty="0" smtClean="0"/>
          </a:p>
          <a:p>
            <a:pPr xmlns:a="http://schemas.openxmlformats.org/drawingml/2006/main" lvl="1"/>
            <a:r xmlns:a="http://schemas.openxmlformats.org/drawingml/2006/main">
              <a:rPr lang="es" dirty="0" smtClean="0"/>
              <a:t>Cómo crear y </a:t>
            </a:r>
            <a:r xmlns:a="http://schemas.openxmlformats.org/drawingml/2006/main">
              <a:rPr lang="es" smtClean="0"/>
              <a:t>guardar un </a:t>
            </a:r>
            <a:r xmlns:a="http://schemas.openxmlformats.org/drawingml/2006/main">
              <a:rPr lang="es" dirty="0" smtClean="0"/>
              <a:t>documento de texto en Microsoft Word</a:t>
            </a:r>
            <a:endParaRPr xmlns:a="http://schemas.openxmlformats.org/drawingml/2006/main" lang="en-US" dirty="0"/>
          </a:p>
        </p:txBody>
      </p:sp>
    </p:spTree>
    <p:extLst>
      <p:ext uri="{BB962C8B-B14F-4D97-AF65-F5344CB8AC3E}">
        <p14:creationId xmlns:p14="http://schemas.microsoft.com/office/powerpoint/2010/main" val="2538501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374</TotalTime>
  <Words>102</Words>
  <Application>Microsoft Office PowerPoint</Application>
  <PresentationFormat>Ευρεία οθόνη</PresentationFormat>
  <Paragraphs>28</Paragraphs>
  <Slides>5</Slides>
  <Notes>2</Notes>
  <HiddenSlides>0</HiddenSlides>
  <MMClips>0</MMClips>
  <ScaleCrop>false</ScaleCrop>
  <HeadingPairs>
    <vt:vector size="6" baseType="variant">
      <vt:variant>
        <vt:lpstr>Γραμματοσειρές που χρησιμοποιούνται</vt:lpstr>
      </vt:variant>
      <vt:variant>
        <vt:i4>3</vt:i4>
      </vt:variant>
      <vt:variant>
        <vt:lpstr>Θέμα</vt:lpstr>
      </vt:variant>
      <vt:variant>
        <vt:i4>2</vt:i4>
      </vt:variant>
      <vt:variant>
        <vt:lpstr>Τίτλοι διαφανειών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Custom Design</vt:lpstr>
      <vt:lpstr>Lesson 1st</vt:lpstr>
      <vt:lpstr>Introduction to Microsoft Word</vt:lpstr>
      <vt:lpstr>Microsoft Office </vt:lpstr>
      <vt:lpstr>Introduction to Microsoft Word</vt:lpstr>
      <vt:lpstr>Introduction to Microsoft Word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Lesson No1</dc:title>
  <dc:creator>atsiov</dc:creator>
  <cp:lastModifiedBy>atsiov</cp:lastModifiedBy>
  <cp:revision>18</cp:revision>
  <dcterms:created xsi:type="dcterms:W3CDTF">2024-07-04T10:52:07Z</dcterms:created>
  <dcterms:modified xsi:type="dcterms:W3CDTF">2025-07-08T14:56:36Z</dcterms:modified>
</cp:coreProperties>
</file>